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0" r:id="rId3"/>
    <p:sldId id="275" r:id="rId4"/>
    <p:sldId id="276" r:id="rId5"/>
    <p:sldId id="277" r:id="rId6"/>
    <p:sldId id="278" r:id="rId7"/>
    <p:sldId id="279" r:id="rId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587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9524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746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993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7742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562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065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606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298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5002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942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0DEA-BB97-4C05-81B0-3D8E2BFC536D}" type="datetimeFigureOut">
              <a:rPr lang="lt-LT" smtClean="0"/>
              <a:t>2017-12-23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B454-0284-4A21-B671-CDFD7CA2240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815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tačiakampis 2"/>
          <p:cNvSpPr/>
          <p:nvPr/>
        </p:nvSpPr>
        <p:spPr>
          <a:xfrm>
            <a:off x="1283594" y="1053404"/>
            <a:ext cx="941874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Evangelija pagal Luką</a:t>
            </a:r>
          </a:p>
          <a:p>
            <a:pPr algn="ctr"/>
            <a:r>
              <a:rPr lang="lt-LT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Priimkite Viešpaties dovaną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794198" y="4139606"/>
            <a:ext cx="62376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Šiandien Dovydo mieste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jums gimė Gelbėtojas. </a:t>
            </a:r>
            <a:r>
              <a:rPr lang="lt-LT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yra Viešpats – Kristus. Ir štai jums ženklas: rasite kūdikį, suvystytą ir paguldytą ėdžiose (</a:t>
            </a:r>
            <a:r>
              <a:rPr lang="lt-LT" sz="24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11-12).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6433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tačiakampis 5"/>
          <p:cNvSpPr/>
          <p:nvPr/>
        </p:nvSpPr>
        <p:spPr>
          <a:xfrm>
            <a:off x="347730" y="180304"/>
            <a:ext cx="1166825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Naktis. Miegojo Rašto Šventojo žinovai. </a:t>
            </a: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Naktis. Miegojo ciesoriaus sargyba ir kariai. </a:t>
            </a: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Naktis. Miegojo skausmas žemėje visoj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plačiojoj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slėniuos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kaimenės, ir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kloniuos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vyturiai.</a:t>
            </a:r>
          </a:p>
          <a:p>
            <a:endParaRPr lang="lt-LT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Tamsoj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užmigo kedrai,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tamarisai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Tamsoj pabudo mirštantis žmogus. </a:t>
            </a:r>
          </a:p>
          <a:p>
            <a:r>
              <a:rPr lang="lt-L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tapo kūnu Žodis Viešpaties didysis,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UŽGIMIMO GLORIJA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lt-L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žemėn nužengė dangus</a:t>
            </a:r>
            <a:r>
              <a:rPr lang="lt-LT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(B. Brazdžionis, 1942 12 18)</a:t>
            </a:r>
            <a:endParaRPr lang="lt-L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kaip griaustinis "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Gloria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 sugriovė, </a:t>
            </a: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prašvito Viešpaties pirmoji žemės šios diena,</a:t>
            </a: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puolė piemens ir karaliai Jam po kojų,</a:t>
            </a: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puolė pragaro gelmėn pasaulio dargana.</a:t>
            </a:r>
          </a:p>
          <a:p>
            <a:endParaRPr lang="lt-LT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terra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pax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..." pro griausmą balsas tarė, </a:t>
            </a: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terra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pax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..." atsiliepė kalnai. </a:t>
            </a: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terra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pax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..." kiečiau už akmenį ir varį </a:t>
            </a: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te, žeme, </a:t>
            </a:r>
            <a:r>
              <a:rPr lang="lt-L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Kristaus vardas švies tau amžinai</a:t>
            </a:r>
            <a:r>
              <a:rPr lang="lt-LT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       </a:t>
            </a:r>
            <a:r>
              <a:rPr lang="lt-LT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terra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pax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 (o žemėje ramybė)</a:t>
            </a:r>
            <a:endParaRPr lang="lt-L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2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366382" y="204920"/>
            <a:ext cx="100633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JĖZUS – IŠ ANKSTO PARUOŠTA DOVANA.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382072" y="944940"/>
            <a:ext cx="111445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Tomis dienomis išėjo ciesoriaus Augusto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įsakymas surašyti visus valstybės gyventojus.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Toks pirmasis surašymas buvo padarytas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Kvirinui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valdant Siriją. Taigi visi keliavo užsirašyti, kiekvienas į savo miestą. Taip pat ir Juozapas ėjo iš Galilėjos miesto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Nazareto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į Judėją, į Dovydo miestą, vadinamą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Betliejumi,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nes buvo kilęs iš Dovydo namų ir giminės. Jis ėjo užsirašyti kartu su savo sužadėtine Marija, kuri buvo nėščia.</a:t>
            </a:r>
            <a:r>
              <a:rPr lang="lt-LT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Jiems ten esant,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atėjo jai metas gimdyti,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ir ji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pagimdė savo pirmagimį Sūnų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1-6).</a:t>
            </a:r>
          </a:p>
        </p:txBody>
      </p:sp>
      <p:sp>
        <p:nvSpPr>
          <p:cNvPr id="7" name="Stačiakampis 6"/>
          <p:cNvSpPr/>
          <p:nvPr/>
        </p:nvSpPr>
        <p:spPr>
          <a:xfrm>
            <a:off x="356315" y="3781873"/>
            <a:ext cx="111187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 tu,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Efrata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–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Betliejau,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nors esi mažas tarp Judo miestų, bet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 tavęs kils Tas, kuris bus valdovu Izraelyje.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Jo kilmė siekia pradžios laikus, amžinybės dienas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Mich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5, 2).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394951" y="5129637"/>
            <a:ext cx="77702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Bet, atėjus laiko pilnatvei,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Dievas atsiuntė savo Sūnų,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gimusį iš moters, pavaldų įstatymui,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atpirktų esančius įstatymo valdžioje ir kad mes įgytume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įsūnystę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(Gal 4, 4-5).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9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301988" y="320830"/>
            <a:ext cx="9601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JĖZUS –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VISIEMS PRIEINAMA </a:t>
            </a: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DOVANA.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382071" y="5082639"/>
            <a:ext cx="63922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 gera ir priimtina akyse Dievo, mūsų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Gelbėtojo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kuris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trokšta, kad visi žmonės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būtų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išgelbėti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pasiektų tiesos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pažinimą</a:t>
            </a:r>
            <a:r>
              <a:rPr lang="lt-LT" sz="2400" i="1" dirty="0" smtClean="0"/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3-4).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356316" y="1141704"/>
            <a:ext cx="11221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Jiems ten esant, atėjo jai metas gimdyti, ir ji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pagimdė savo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pirmagimį Sūnų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suvystė Jį vystyklais ir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paguldė ėdžiose,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 jiems nebuvo vietos užeigoje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6-7).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356317" y="2481107"/>
            <a:ext cx="111702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Šiandien Dovydo mieste jums gimė Gelbėtojas. Jis yra Viešpats – Kristus.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štai jums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ženklas: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rasite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kūdikį,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suvystytą ir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paguldytą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ėdžiose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11-12).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82072" y="3566099"/>
            <a:ext cx="113634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Ateikite pas mane visi,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kurie vargstate ir esate prislėgti, ir Aš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jus atgaivinsiu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 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Imkite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ant savęs mano jungą ir mokykitės iš manęs, nes Aš romus ir nuolankios širdies, ir jūs rasite savo sieloms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atgaivą (Mt 11, 28-29).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741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340625" y="320830"/>
            <a:ext cx="10030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JĖZUS –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BŪTINAI REIKALINGA </a:t>
            </a: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DOVANA.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433589" y="5272654"/>
            <a:ext cx="60702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Atpildas už nuodėmę - mirtis, o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Dievo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dovana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amžinasis gyvenimas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per Jėzų </a:t>
            </a:r>
          </a:p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Kristų, mūsų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Viešpatį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6, 23).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356315" y="1186883"/>
            <a:ext cx="111573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Šiandien Dovydo mieste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jums gimė Gelbėtojas.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Jis yra Viešpats –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Kristus</a:t>
            </a: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11).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382072" y="2255830"/>
            <a:ext cx="110028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Šlovė Dievui aukštybėse, o žemėje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ramybė ir palankumas žmonėms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!</a:t>
            </a: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14).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82074" y="3298812"/>
            <a:ext cx="115051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buvo sužeistas už mūsų kaltes ir sumuštas už mūsų nuodėmes.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Bausmė dėl mūsų ramybės krito ant jo; jo žaizdomis esame išgydyti.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 buvome paklydę kaip avys, kiekvienas ėjome savo keliu. Bet Viešpats uždėjo ant jo visus mūsų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nusikaltimus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53, 5-6).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017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366382" y="204920"/>
            <a:ext cx="103570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JĖZUS –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ASMENIŠKAI PRIIMAMA </a:t>
            </a: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DOVANA.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356314" y="925930"/>
            <a:ext cx="1141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Tomis dienomis išėjo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ciesoriaus Augusto įsakymas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surašyti visus valstybės gyventojus.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Toks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pirmasis surašymas buvo padarytas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Kvirinui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valdant Siriją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lt-LT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Taigi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 keliavo užsirašyti,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kiekvienas į savo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miestą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1-3).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382074" y="2365197"/>
            <a:ext cx="11247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Jiems ten esant, atėjo jai metas gimdyti, ir ji pagimdė savo pirmagimį Sūnų, </a:t>
            </a:r>
            <a:b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suvystė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Jį vystyklais ir paguldė ėdžiose, nes jiems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nebuvo vietos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užeigoje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6-7).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420710" y="3656251"/>
            <a:ext cx="112217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Kai angelai nuo jų pakilo į dangų, piemenys kalbėjosi: </a:t>
            </a:r>
            <a:r>
              <a:rPr lang="lt-LT" sz="2400" b="1" i="1" dirty="0">
                <a:solidFill>
                  <a:srgbClr val="FFFF00"/>
                </a:solidFill>
                <a:latin typeface="Arial" panose="020B0604020202020204" pitchFamily="34" charset="0"/>
              </a:rPr>
              <a:t>„Eikime</a:t>
            </a:r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 į Betliejų ir </a:t>
            </a:r>
            <a:r>
              <a:rPr lang="lt-LT" sz="2400" b="1" i="1" dirty="0">
                <a:solidFill>
                  <a:srgbClr val="FFFF00"/>
                </a:solidFill>
                <a:latin typeface="Arial" panose="020B0604020202020204" pitchFamily="34" charset="0"/>
              </a:rPr>
              <a:t>pažiūrėkime,</a:t>
            </a:r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 kas ten įvyko, ką Viešpats mums paskelbė“. </a:t>
            </a:r>
            <a:r>
              <a:rPr lang="lt-LT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Jie </a:t>
            </a:r>
            <a:r>
              <a:rPr lang="lt-LT" sz="2400" b="1" i="1" dirty="0">
                <a:solidFill>
                  <a:srgbClr val="FFFF00"/>
                </a:solidFill>
                <a:latin typeface="Arial" panose="020B0604020202020204" pitchFamily="34" charset="0"/>
              </a:rPr>
              <a:t>nuskubėjo</a:t>
            </a:r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 ir </a:t>
            </a:r>
            <a:r>
              <a:rPr lang="lt-LT" sz="2400" b="1" i="1" dirty="0">
                <a:solidFill>
                  <a:srgbClr val="FFFF00"/>
                </a:solidFill>
                <a:latin typeface="Arial" panose="020B0604020202020204" pitchFamily="34" charset="0"/>
              </a:rPr>
              <a:t>rado</a:t>
            </a:r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 Mariją, Juozapą ir kūdikį, paguldytą </a:t>
            </a:r>
            <a:r>
              <a:rPr lang="lt-LT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ėdžiose (</a:t>
            </a:r>
            <a:r>
              <a:rPr lang="lt-LT" sz="2400" b="1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2, 15-16).</a:t>
            </a:r>
            <a:endParaRPr lang="lt-LT" sz="2400" b="1" i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420709" y="5134154"/>
            <a:ext cx="69588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Visiems, kurie Jį </a:t>
            </a:r>
            <a:r>
              <a:rPr lang="lt-LT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priėmė,</a:t>
            </a:r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Jis davė galią </a:t>
            </a:r>
            <a:r>
              <a:rPr lang="lt-LT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tapti</a:t>
            </a:r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Dievo vaikais – tiems, kurie </a:t>
            </a:r>
            <a:r>
              <a:rPr lang="lt-LT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tiki</a:t>
            </a:r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 vardą, </a:t>
            </a:r>
            <a:r>
              <a:rPr lang="lt-LT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kurie </a:t>
            </a:r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iš kraujo, ne iš kūno norų ir ne iš vyro norų, bet iš Dievo </a:t>
            </a:r>
            <a:r>
              <a:rPr lang="lt-LT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gimę (Jn 1, 11-12).</a:t>
            </a:r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28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81825" y="746975"/>
            <a:ext cx="57182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KALĖDŲ GIESMĖ</a:t>
            </a:r>
          </a:p>
          <a:p>
            <a:endParaRPr lang="lt-L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Žmonės gi, žmonės gi jo nepažįsta:</a:t>
            </a: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Miega pavalgę, sapnuoja ir klysta;</a:t>
            </a: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Rūpi jiems niekai, nerūpi, nelaukia</a:t>
            </a: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To, kurs išgano, iš </a:t>
            </a:r>
            <a:r>
              <a:rPr lang="lt-LT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grieko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ištraukia.</a:t>
            </a:r>
          </a:p>
          <a:p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Piemenys, piemenys, sveiki regėję,</a:t>
            </a:r>
          </a:p>
          <a:p>
            <a:pPr algn="just"/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Sveiki pranešę ir tiesą kalbėję.</a:t>
            </a:r>
          </a:p>
          <a:p>
            <a:pPr algn="just"/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Bėkim ir mes, nelūkėdami nieko,</a:t>
            </a:r>
          </a:p>
          <a:p>
            <a:pPr algn="just"/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Garbintų Jėzaus, apkuopti nuo </a:t>
            </a:r>
            <a:r>
              <a:rPr lang="lt-LT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grieko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Amen.</a:t>
            </a:r>
          </a:p>
          <a:p>
            <a:endParaRPr lang="lt-L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A. Baranauskas, 1900 m. sausio 4 d., </a:t>
            </a:r>
            <a:r>
              <a:rPr lang="lt-LT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Seiniuose</a:t>
            </a:r>
            <a:endParaRPr lang="lt-L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567</Words>
  <Application>Microsoft Office PowerPoint</Application>
  <PresentationFormat>Plačiaekranė</PresentationFormat>
  <Paragraphs>61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65</cp:revision>
  <dcterms:created xsi:type="dcterms:W3CDTF">2017-12-18T18:44:07Z</dcterms:created>
  <dcterms:modified xsi:type="dcterms:W3CDTF">2017-12-23T21:11:18Z</dcterms:modified>
</cp:coreProperties>
</file>